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000090"/>
            </a:gs>
            <a:gs pos="100000">
              <a:srgbClr val="FFFFFF"/>
            </a:gs>
            <a:gs pos="91000">
              <a:schemeClr val="tx2">
                <a:lumMod val="50000"/>
              </a:schemeClr>
            </a:gs>
          </a:gsLst>
          <a:lin ang="46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3A5C-B5B2-3B43-8921-ADB884D6EBEC}" type="datetimeFigureOut">
              <a:rPr lang="en-US" smtClean="0"/>
              <a:t>4/30/09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3AA3-CCAA-8B4E-BCD4-607B48A725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Creating the conditions for effective teaching &amp; learning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Barton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3600450"/>
            <a:ext cx="7086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6764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Create a shared understanding of the ingredients in effective lessons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“Blink”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Think beyond subjects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Develop micro-skills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Monitoring and coaching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Use student 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Create an observation culture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Harness the “rare cover” era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Think school improvement AND self-improvement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Bottom line: </a:t>
            </a:r>
          </a:p>
          <a:p>
            <a:pPr marL="457200" indent="-457200"/>
            <a:r>
              <a:rPr lang="en-US" sz="2400" dirty="0">
                <a:solidFill>
                  <a:srgbClr val="FFFFFF"/>
                </a:solidFill>
              </a:rPr>
              <a:t>	</a:t>
            </a:r>
            <a:r>
              <a:rPr lang="en-US" sz="2400" dirty="0" smtClean="0">
                <a:solidFill>
                  <a:srgbClr val="FFFFFF"/>
                </a:solidFill>
              </a:rPr>
              <a:t>“Would I be happy for my child to be in here?”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Opening assumptions: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23622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Focus on progress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Keep a narrative of what you see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Think about strengths and development points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Start shaping into feedback for this afternoon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</a:rPr>
              <a:t>Think of a “</a:t>
            </a:r>
            <a:r>
              <a:rPr lang="en-US" sz="2400" dirty="0" err="1" smtClean="0">
                <a:solidFill>
                  <a:srgbClr val="FFFFFF"/>
                </a:solidFill>
              </a:rPr>
              <a:t>judgement</a:t>
            </a:r>
            <a:r>
              <a:rPr lang="en-US" sz="2400" dirty="0" smtClean="0">
                <a:solidFill>
                  <a:srgbClr val="FFFFFF"/>
                </a:solidFill>
              </a:rPr>
              <a:t>” but think developmentally too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Observing a lesson: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82386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dirty="0" smtClean="0">
                <a:solidFill>
                  <a:srgbClr val="FFFFFF"/>
                </a:solidFill>
              </a:rPr>
              <a:t>What did you notice?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Observing a lesson: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Creating the conditions for effective teaching &amp; learning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Barton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3600450"/>
            <a:ext cx="7086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131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Creating the conditions for effective teaching &amp; learning</vt:lpstr>
      <vt:lpstr>Slide 2</vt:lpstr>
      <vt:lpstr>Slide 3</vt:lpstr>
      <vt:lpstr>Slide 4</vt:lpstr>
      <vt:lpstr>Creating the conditions for effective teaching &amp; learning</vt:lpstr>
    </vt:vector>
  </TitlesOfParts>
  <Company>King Edward VI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the conditions for effective teaching &amp; learning</dc:title>
  <dc:creator>Geoff Barton</dc:creator>
  <cp:lastModifiedBy>Geoff Barton</cp:lastModifiedBy>
  <cp:revision>2</cp:revision>
  <dcterms:created xsi:type="dcterms:W3CDTF">2009-04-30T07:10:43Z</dcterms:created>
  <dcterms:modified xsi:type="dcterms:W3CDTF">2009-04-30T07:27:30Z</dcterms:modified>
</cp:coreProperties>
</file>